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vK2mfiGdyBrKfX2xy2smHdVwn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Extra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ExtraBold-bold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668" y="0"/>
            <a:ext cx="727556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788" y="152400"/>
            <a:ext cx="684442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250" y="152400"/>
            <a:ext cx="3581559" cy="483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9809" y="152400"/>
            <a:ext cx="3331831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5900" y="985596"/>
            <a:ext cx="5683350" cy="399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4857623" cy="36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788" y="152400"/>
            <a:ext cx="684442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788" y="152400"/>
            <a:ext cx="684442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788" y="152400"/>
            <a:ext cx="684442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788" y="152400"/>
            <a:ext cx="684442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788" y="152400"/>
            <a:ext cx="684442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788" y="152400"/>
            <a:ext cx="684442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725" y="45600"/>
            <a:ext cx="7146550" cy="50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788" y="152400"/>
            <a:ext cx="684442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4825" y="152400"/>
            <a:ext cx="363356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25" y="1840275"/>
            <a:ext cx="4950025" cy="315082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9"/>
          <p:cNvSpPr txBox="1"/>
          <p:nvPr/>
        </p:nvSpPr>
        <p:spPr>
          <a:xfrm>
            <a:off x="338800" y="297725"/>
            <a:ext cx="4568700" cy="14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rgbClr val="FF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APARICIONES EN </a:t>
            </a:r>
            <a:endParaRPr b="0" i="0" sz="3000" u="none" cap="none" strike="noStrike">
              <a:solidFill>
                <a:srgbClr val="FF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rgbClr val="FF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MEDIOS DE COMUNICACIÓN</a:t>
            </a:r>
            <a:endParaRPr b="0" i="0" sz="3000" u="none" cap="none" strike="noStrike">
              <a:solidFill>
                <a:srgbClr val="FF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